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7" r:id="rId23"/>
    <p:sldId id="355" r:id="rId24"/>
    <p:sldId id="364" r:id="rId25"/>
    <p:sldId id="365" r:id="rId26"/>
    <p:sldId id="366" r:id="rId27"/>
    <p:sldId id="325" r:id="rId28"/>
    <p:sldId id="284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368" r:id="rId49"/>
    <p:sldId id="367" r:id="rId50"/>
    <p:sldId id="349" r:id="rId51"/>
    <p:sldId id="360" r:id="rId52"/>
    <p:sldId id="353" r:id="rId53"/>
    <p:sldId id="352" r:id="rId54"/>
    <p:sldId id="356" r:id="rId55"/>
    <p:sldId id="357" r:id="rId56"/>
    <p:sldId id="354" r:id="rId57"/>
    <p:sldId id="286" r:id="rId58"/>
    <p:sldId id="332" r:id="rId59"/>
    <p:sldId id="287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02" r:id="rId74"/>
    <p:sldId id="308" r:id="rId75"/>
    <p:sldId id="305" r:id="rId76"/>
    <p:sldId id="306" r:id="rId77"/>
    <p:sldId id="307" r:id="rId78"/>
    <p:sldId id="363" r:id="rId79"/>
    <p:sldId id="329" r:id="rId80"/>
    <p:sldId id="28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96140" autoAdjust="0"/>
  </p:normalViewPr>
  <p:slideViewPr>
    <p:cSldViewPr snapToGrid="0">
      <p:cViewPr varScale="1">
        <p:scale>
          <a:sx n="107" d="100"/>
          <a:sy n="107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498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68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3689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940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22/07/2018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V4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512852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309278"/>
            <a:ext cx="3982239" cy="292608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9DF6C-0805-46BB-828E-8982E84CD081}"/>
              </a:ext>
            </a:extLst>
          </p:cNvPr>
          <p:cNvSpPr txBox="1"/>
          <p:nvPr/>
        </p:nvSpPr>
        <p:spPr>
          <a:xfrm>
            <a:off x="1553238" y="4337192"/>
            <a:ext cx="3648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236C7-BD90-4706-A778-1A5B45F23AE4}"/>
              </a:ext>
            </a:extLst>
          </p:cNvPr>
          <p:cNvGrpSpPr/>
          <p:nvPr/>
        </p:nvGrpSpPr>
        <p:grpSpPr>
          <a:xfrm>
            <a:off x="1646551" y="4701543"/>
            <a:ext cx="1539048" cy="276999"/>
            <a:chOff x="1646551" y="4701543"/>
            <a:chExt cx="1539048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F80ADC-A972-4829-823C-B75652E789E6}"/>
                </a:ext>
              </a:extLst>
            </p:cNvPr>
            <p:cNvSpPr/>
            <p:nvPr/>
          </p:nvSpPr>
          <p:spPr>
            <a:xfrm>
              <a:off x="1646551" y="4736828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CD6868-3C61-4BBF-A504-498A47549724}"/>
                </a:ext>
              </a:extLst>
            </p:cNvPr>
            <p:cNvSpPr txBox="1"/>
            <p:nvPr/>
          </p:nvSpPr>
          <p:spPr>
            <a:xfrm>
              <a:off x="1857542" y="4701543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79767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3466</Words>
  <Application>Microsoft Office PowerPoint</Application>
  <PresentationFormat>Widescreen</PresentationFormat>
  <Paragraphs>757</Paragraphs>
  <Slides>78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144</cp:revision>
  <dcterms:created xsi:type="dcterms:W3CDTF">2017-03-30T10:14:41Z</dcterms:created>
  <dcterms:modified xsi:type="dcterms:W3CDTF">2018-07-22T22:03:04Z</dcterms:modified>
</cp:coreProperties>
</file>